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 met emitter degeneratie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transfer characteristiek complementair Darlington paar met emitter degeneratie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